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81"/>
    <p:restoredTop sz="94741"/>
  </p:normalViewPr>
  <p:slideViewPr>
    <p:cSldViewPr snapToGrid="0" showGuides="1">
      <p:cViewPr varScale="1">
        <p:scale>
          <a:sx n="49" d="100"/>
          <a:sy n="49" d="100"/>
        </p:scale>
        <p:origin x="363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30/09/2026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6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05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1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57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3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0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591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8ADCFB7-8100-9D36-C980-EBBE89CDD1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1" b="11"/>
          <a:stretch/>
        </p:blipFill>
        <p:spPr>
          <a:xfrm>
            <a:off x="1451" y="0"/>
            <a:ext cx="10687641" cy="151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17" userDrawn="1">
          <p15:clr>
            <a:srgbClr val="F26B43"/>
          </p15:clr>
        </p15:guide>
        <p15:guide id="2" orient="horz" pos="8395" userDrawn="1">
          <p15:clr>
            <a:srgbClr val="F26B43"/>
          </p15:clr>
        </p15:guide>
        <p15:guide id="3" pos="316" userDrawn="1">
          <p15:clr>
            <a:srgbClr val="F26B43"/>
          </p15:clr>
        </p15:guide>
        <p15:guide id="4" pos="4479" userDrawn="1">
          <p15:clr>
            <a:srgbClr val="F26B43"/>
          </p15:clr>
        </p15:guide>
        <p15:guide id="5" orient="horz" pos="7302" userDrawn="1">
          <p15:clr>
            <a:srgbClr val="F26B43"/>
          </p15:clr>
        </p15:guide>
        <p15:guide id="6" orient="horz" pos="814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587374" y="11387838"/>
            <a:ext cx="6608763" cy="1669120"/>
          </a:xfrm>
          <a:prstGeom prst="rect">
            <a:avLst/>
          </a:prstGeom>
        </p:spPr>
        <p:txBody>
          <a:bodyPr lIns="0" tIns="90000" rIns="90000" bIns="90000" anchor="t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8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594"/>
              </a:spcBef>
            </a:pPr>
            <a:r>
              <a:rPr lang="it-IT" sz="1800" dirty="0">
                <a:latin typeface="Exo 2" pitchFamily="2" charset="77"/>
              </a:rPr>
              <a:t>Orari Ufficio Anagrafe: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800" dirty="0">
                <a:latin typeface="Exo 2" pitchFamily="2" charset="77"/>
              </a:rPr>
              <a:t>Lunedì, Martedì, Venerdì dalle ore 9 alle ore 11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800" dirty="0">
                <a:latin typeface="Exo 2" pitchFamily="2" charset="77"/>
              </a:rPr>
              <a:t>Mercoledì dalle ore 9 alle ore 11 e dalle ore 14,30 alle ore 17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it-IT" sz="1800" dirty="0">
                <a:latin typeface="Exo 2" pitchFamily="2" charset="77"/>
              </a:rPr>
              <a:t>Sabato dalle ore 9 alle ore 12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395221-3EE2-BD96-D6E9-561142DF53ED}"/>
              </a:ext>
            </a:extLst>
          </p:cNvPr>
          <p:cNvSpPr txBox="1"/>
          <p:nvPr/>
        </p:nvSpPr>
        <p:spPr>
          <a:xfrm>
            <a:off x="-5310781" y="3714841"/>
            <a:ext cx="4496059" cy="5122239"/>
          </a:xfrm>
          <a:prstGeom prst="rect">
            <a:avLst/>
          </a:prstGeom>
          <a:solidFill>
            <a:srgbClr val="C00000"/>
          </a:solidFill>
        </p:spPr>
        <p:txBody>
          <a:bodyPr wrap="square" lIns="213838" tIns="213838" rIns="320757" bIns="213838" anchor="ctr" anchorCtr="0">
            <a:spAutoFit/>
          </a:bodyPr>
          <a:lstStyle/>
          <a:p>
            <a:r>
              <a:rPr lang="it-IT" sz="1604" b="1" dirty="0">
                <a:solidFill>
                  <a:srgbClr val="DCDDDE"/>
                </a:solidFill>
                <a:latin typeface="Roboto" pitchFamily="2" charset="0"/>
              </a:rPr>
              <a:t>Linee guida per l’utilizzo del logo dei Comuni sulla locandina del Censimento permanente della Popolazione e delle abitazioni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Installate il font inviato sul vostro PC prima di procedere: questo passaggio è essenziale.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Al centro della pagina è presente un blocco di testo dove è possibile inserire le informazioni sui Comuni.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Il riquadro tratteggiato blu indica lo spazio riservato all’inserimento del logo del Comune.</a:t>
            </a:r>
          </a:p>
          <a:p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Una volta inserito il logo, è necessario eliminare il riquadro tratteggiato blu.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F5CF466-4475-B024-6317-C8FC099F7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99" y="13223447"/>
            <a:ext cx="1501653" cy="179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499</TotalTime>
  <Words>121</Words>
  <Application>Microsoft Office PowerPoint</Application>
  <PresentationFormat>Personalizzato</PresentationFormat>
  <Paragraphs>15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Exo 2</vt:lpstr>
      <vt:lpstr>Roboto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Cristina Delfini</cp:lastModifiedBy>
  <cp:revision>29</cp:revision>
  <cp:lastPrinted>2025-09-17T07:30:46Z</cp:lastPrinted>
  <dcterms:created xsi:type="dcterms:W3CDTF">2025-09-09T13:39:23Z</dcterms:created>
  <dcterms:modified xsi:type="dcterms:W3CDTF">2026-09-30T13:32:00Z</dcterms:modified>
  <cp:category/>
</cp:coreProperties>
</file>